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1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5" r:id="rId17"/>
    <p:sldId id="277" r:id="rId18"/>
    <p:sldId id="278" r:id="rId19"/>
    <p:sldId id="276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85106A-C0C3-4CF1-B408-71034867D4F2}" type="doc">
      <dgm:prSet loTypeId="urn:microsoft.com/office/officeart/2005/8/layout/list1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DE5B6812-E0C9-42E9-B8AA-7D66B2300963}">
      <dgm:prSet phldrT="[Text]" custT="1"/>
      <dgm:spPr/>
      <dgm:t>
        <a:bodyPr/>
        <a:lstStyle/>
        <a:p>
          <a:pPr algn="ctr"/>
          <a:r>
            <a:rPr lang="en-US" sz="3200" dirty="0">
              <a:latin typeface="Abadi Extra Light" panose="020B0204020104020204" pitchFamily="34" charset="0"/>
            </a:rPr>
            <a:t>Management </a:t>
          </a:r>
        </a:p>
      </dgm:t>
    </dgm:pt>
    <dgm:pt modelId="{C05B4904-ABAA-42A8-91ED-54E7651CEEF1}" type="parTrans" cxnId="{4A19CA67-1097-46F1-941E-8B48730453DE}">
      <dgm:prSet/>
      <dgm:spPr/>
      <dgm:t>
        <a:bodyPr/>
        <a:lstStyle/>
        <a:p>
          <a:endParaRPr lang="en-US"/>
        </a:p>
      </dgm:t>
    </dgm:pt>
    <dgm:pt modelId="{DDE06D82-FF54-4DD1-BD90-32065F951D39}" type="sibTrans" cxnId="{4A19CA67-1097-46F1-941E-8B48730453DE}">
      <dgm:prSet/>
      <dgm:spPr/>
      <dgm:t>
        <a:bodyPr/>
        <a:lstStyle/>
        <a:p>
          <a:endParaRPr lang="en-US"/>
        </a:p>
      </dgm:t>
    </dgm:pt>
    <dgm:pt modelId="{E46C8DBE-1AA4-40F9-9F14-C3A4CFBD2FCA}">
      <dgm:prSet phldrT="[Text]" custT="1"/>
      <dgm:spPr/>
      <dgm:t>
        <a:bodyPr/>
        <a:lstStyle/>
        <a:p>
          <a:pPr algn="ctr"/>
          <a:r>
            <a:rPr lang="en-US" sz="3200" kern="1200">
              <a:latin typeface="Abadi Extra Light" panose="020B0204020104020204" pitchFamily="34" charset="0"/>
              <a:ea typeface="+mn-ea"/>
              <a:cs typeface="+mn-cs"/>
            </a:rPr>
            <a:t>Employees</a:t>
          </a:r>
          <a:r>
            <a:rPr lang="en-US" sz="2300" kern="1200"/>
            <a:t> </a:t>
          </a:r>
          <a:endParaRPr lang="en-US" sz="2300" kern="1200" dirty="0"/>
        </a:p>
      </dgm:t>
    </dgm:pt>
    <dgm:pt modelId="{91814011-DC98-4B12-B7AF-A02AC223143B}" type="parTrans" cxnId="{1E5FE30E-0BA8-4E7A-B431-194D301194C1}">
      <dgm:prSet/>
      <dgm:spPr/>
      <dgm:t>
        <a:bodyPr/>
        <a:lstStyle/>
        <a:p>
          <a:endParaRPr lang="en-US"/>
        </a:p>
      </dgm:t>
    </dgm:pt>
    <dgm:pt modelId="{384D6D6A-B135-4EB3-8E28-3F930F0F1384}" type="sibTrans" cxnId="{1E5FE30E-0BA8-4E7A-B431-194D301194C1}">
      <dgm:prSet/>
      <dgm:spPr/>
      <dgm:t>
        <a:bodyPr/>
        <a:lstStyle/>
        <a:p>
          <a:endParaRPr lang="en-US"/>
        </a:p>
      </dgm:t>
    </dgm:pt>
    <dgm:pt modelId="{2B522C4B-4EB5-4F34-BA3E-360D6BA7C484}">
      <dgm:prSet phldrT="[Text]" custT="1"/>
      <dgm:spPr/>
      <dgm:t>
        <a:bodyPr/>
        <a:lstStyle/>
        <a:p>
          <a:pPr algn="ctr"/>
          <a:r>
            <a:rPr lang="en-US" sz="3200" kern="1200">
              <a:latin typeface="Abadi Extra Light" panose="020B0204020104020204" pitchFamily="34" charset="0"/>
              <a:ea typeface="+mn-ea"/>
              <a:cs typeface="+mn-cs"/>
            </a:rPr>
            <a:t>Tourists</a:t>
          </a:r>
          <a:r>
            <a:rPr lang="en-US" sz="2300" kern="1200"/>
            <a:t> </a:t>
          </a:r>
          <a:endParaRPr lang="en-US" sz="2300" kern="1200" dirty="0"/>
        </a:p>
      </dgm:t>
    </dgm:pt>
    <dgm:pt modelId="{3CDE6F7E-2694-4296-9D52-569EDFF26BAD}" type="parTrans" cxnId="{5FE30F76-382E-45CC-9A29-FABFF836AA61}">
      <dgm:prSet/>
      <dgm:spPr/>
      <dgm:t>
        <a:bodyPr/>
        <a:lstStyle/>
        <a:p>
          <a:endParaRPr lang="en-US"/>
        </a:p>
      </dgm:t>
    </dgm:pt>
    <dgm:pt modelId="{2710E95D-12BA-41BB-932A-0B0A30C286B7}" type="sibTrans" cxnId="{5FE30F76-382E-45CC-9A29-FABFF836AA61}">
      <dgm:prSet/>
      <dgm:spPr/>
      <dgm:t>
        <a:bodyPr/>
        <a:lstStyle/>
        <a:p>
          <a:endParaRPr lang="en-US"/>
        </a:p>
      </dgm:t>
    </dgm:pt>
    <dgm:pt modelId="{66CFAB9F-C21C-451B-B02D-212650F8DE59}" type="pres">
      <dgm:prSet presAssocID="{4A85106A-C0C3-4CF1-B408-71034867D4F2}" presName="linear" presStyleCnt="0">
        <dgm:presLayoutVars>
          <dgm:dir/>
          <dgm:animLvl val="lvl"/>
          <dgm:resizeHandles val="exact"/>
        </dgm:presLayoutVars>
      </dgm:prSet>
      <dgm:spPr/>
    </dgm:pt>
    <dgm:pt modelId="{0638AE73-CAB6-4C5F-B638-6A877223E7B8}" type="pres">
      <dgm:prSet presAssocID="{DE5B6812-E0C9-42E9-B8AA-7D66B2300963}" presName="parentLin" presStyleCnt="0"/>
      <dgm:spPr/>
    </dgm:pt>
    <dgm:pt modelId="{3BB1782C-B95F-4825-A14C-26CADDDFBB97}" type="pres">
      <dgm:prSet presAssocID="{DE5B6812-E0C9-42E9-B8AA-7D66B2300963}" presName="parentLeftMargin" presStyleLbl="node1" presStyleIdx="0" presStyleCnt="3"/>
      <dgm:spPr/>
    </dgm:pt>
    <dgm:pt modelId="{B945BCCD-53CE-4F05-AC29-DCE7AF00CA25}" type="pres">
      <dgm:prSet presAssocID="{DE5B6812-E0C9-42E9-B8AA-7D66B230096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98615A-16C9-4644-B30A-60EB69C2CA28}" type="pres">
      <dgm:prSet presAssocID="{DE5B6812-E0C9-42E9-B8AA-7D66B2300963}" presName="negativeSpace" presStyleCnt="0"/>
      <dgm:spPr/>
    </dgm:pt>
    <dgm:pt modelId="{C439F508-9887-4FA2-B604-A995FC4CA90A}" type="pres">
      <dgm:prSet presAssocID="{DE5B6812-E0C9-42E9-B8AA-7D66B2300963}" presName="childText" presStyleLbl="conFgAcc1" presStyleIdx="0" presStyleCnt="3">
        <dgm:presLayoutVars>
          <dgm:bulletEnabled val="1"/>
        </dgm:presLayoutVars>
      </dgm:prSet>
      <dgm:spPr/>
    </dgm:pt>
    <dgm:pt modelId="{87C876CF-8B96-4A45-83C8-CBF753A07D3E}" type="pres">
      <dgm:prSet presAssocID="{DDE06D82-FF54-4DD1-BD90-32065F951D39}" presName="spaceBetweenRectangles" presStyleCnt="0"/>
      <dgm:spPr/>
    </dgm:pt>
    <dgm:pt modelId="{D04478B3-9C7E-42AB-9A04-71B6A66851ED}" type="pres">
      <dgm:prSet presAssocID="{E46C8DBE-1AA4-40F9-9F14-C3A4CFBD2FCA}" presName="parentLin" presStyleCnt="0"/>
      <dgm:spPr/>
    </dgm:pt>
    <dgm:pt modelId="{392D9826-2CB1-4FC3-BFF7-17130EA13C40}" type="pres">
      <dgm:prSet presAssocID="{E46C8DBE-1AA4-40F9-9F14-C3A4CFBD2FCA}" presName="parentLeftMargin" presStyleLbl="node1" presStyleIdx="0" presStyleCnt="3"/>
      <dgm:spPr/>
    </dgm:pt>
    <dgm:pt modelId="{EAAD2F16-BEEF-4EDA-B988-BA134C659522}" type="pres">
      <dgm:prSet presAssocID="{E46C8DBE-1AA4-40F9-9F14-C3A4CFBD2F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D9733EC-748D-4C26-8FDA-12669D2062F0}" type="pres">
      <dgm:prSet presAssocID="{E46C8DBE-1AA4-40F9-9F14-C3A4CFBD2FCA}" presName="negativeSpace" presStyleCnt="0"/>
      <dgm:spPr/>
    </dgm:pt>
    <dgm:pt modelId="{CBFD449F-CD4D-46F7-9B4F-D9AA2B98EBE4}" type="pres">
      <dgm:prSet presAssocID="{E46C8DBE-1AA4-40F9-9F14-C3A4CFBD2FCA}" presName="childText" presStyleLbl="conFgAcc1" presStyleIdx="1" presStyleCnt="3">
        <dgm:presLayoutVars>
          <dgm:bulletEnabled val="1"/>
        </dgm:presLayoutVars>
      </dgm:prSet>
      <dgm:spPr/>
    </dgm:pt>
    <dgm:pt modelId="{7B2D3903-AEBE-419F-A4A6-73B3A422FCEA}" type="pres">
      <dgm:prSet presAssocID="{384D6D6A-B135-4EB3-8E28-3F930F0F1384}" presName="spaceBetweenRectangles" presStyleCnt="0"/>
      <dgm:spPr/>
    </dgm:pt>
    <dgm:pt modelId="{76ABB34D-1579-4DA2-B1A5-E5A4E5435F51}" type="pres">
      <dgm:prSet presAssocID="{2B522C4B-4EB5-4F34-BA3E-360D6BA7C484}" presName="parentLin" presStyleCnt="0"/>
      <dgm:spPr/>
    </dgm:pt>
    <dgm:pt modelId="{1563B50E-7BAF-4621-9350-087FB1ED03A2}" type="pres">
      <dgm:prSet presAssocID="{2B522C4B-4EB5-4F34-BA3E-360D6BA7C484}" presName="parentLeftMargin" presStyleLbl="node1" presStyleIdx="1" presStyleCnt="3"/>
      <dgm:spPr/>
    </dgm:pt>
    <dgm:pt modelId="{E5096F16-E031-4E71-9E44-FD18C19AAFC1}" type="pres">
      <dgm:prSet presAssocID="{2B522C4B-4EB5-4F34-BA3E-360D6BA7C48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281B07B-3657-47EC-B8D8-17516AB82FC7}" type="pres">
      <dgm:prSet presAssocID="{2B522C4B-4EB5-4F34-BA3E-360D6BA7C484}" presName="negativeSpace" presStyleCnt="0"/>
      <dgm:spPr/>
    </dgm:pt>
    <dgm:pt modelId="{02A19D8B-DC5A-4F0F-A489-DCFE961B0A23}" type="pres">
      <dgm:prSet presAssocID="{2B522C4B-4EB5-4F34-BA3E-360D6BA7C48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8654507-983E-4B65-BA80-8EE5FEF262AB}" type="presOf" srcId="{DE5B6812-E0C9-42E9-B8AA-7D66B2300963}" destId="{B945BCCD-53CE-4F05-AC29-DCE7AF00CA25}" srcOrd="1" destOrd="0" presId="urn:microsoft.com/office/officeart/2005/8/layout/list1"/>
    <dgm:cxn modelId="{1E5FE30E-0BA8-4E7A-B431-194D301194C1}" srcId="{4A85106A-C0C3-4CF1-B408-71034867D4F2}" destId="{E46C8DBE-1AA4-40F9-9F14-C3A4CFBD2FCA}" srcOrd="1" destOrd="0" parTransId="{91814011-DC98-4B12-B7AF-A02AC223143B}" sibTransId="{384D6D6A-B135-4EB3-8E28-3F930F0F1384}"/>
    <dgm:cxn modelId="{A8E4FC27-F095-4DBF-A78D-8A21BC5664D4}" type="presOf" srcId="{DE5B6812-E0C9-42E9-B8AA-7D66B2300963}" destId="{3BB1782C-B95F-4825-A14C-26CADDDFBB97}" srcOrd="0" destOrd="0" presId="urn:microsoft.com/office/officeart/2005/8/layout/list1"/>
    <dgm:cxn modelId="{EE1E2B3A-7D0F-4DE9-B35F-8D6204C94AB1}" type="presOf" srcId="{E46C8DBE-1AA4-40F9-9F14-C3A4CFBD2FCA}" destId="{EAAD2F16-BEEF-4EDA-B988-BA134C659522}" srcOrd="1" destOrd="0" presId="urn:microsoft.com/office/officeart/2005/8/layout/list1"/>
    <dgm:cxn modelId="{A1EE0760-27A5-41B2-9C70-76CE3776F05E}" type="presOf" srcId="{2B522C4B-4EB5-4F34-BA3E-360D6BA7C484}" destId="{E5096F16-E031-4E71-9E44-FD18C19AAFC1}" srcOrd="1" destOrd="0" presId="urn:microsoft.com/office/officeart/2005/8/layout/list1"/>
    <dgm:cxn modelId="{4A19CA67-1097-46F1-941E-8B48730453DE}" srcId="{4A85106A-C0C3-4CF1-B408-71034867D4F2}" destId="{DE5B6812-E0C9-42E9-B8AA-7D66B2300963}" srcOrd="0" destOrd="0" parTransId="{C05B4904-ABAA-42A8-91ED-54E7651CEEF1}" sibTransId="{DDE06D82-FF54-4DD1-BD90-32065F951D39}"/>
    <dgm:cxn modelId="{5FE30F76-382E-45CC-9A29-FABFF836AA61}" srcId="{4A85106A-C0C3-4CF1-B408-71034867D4F2}" destId="{2B522C4B-4EB5-4F34-BA3E-360D6BA7C484}" srcOrd="2" destOrd="0" parTransId="{3CDE6F7E-2694-4296-9D52-569EDFF26BAD}" sibTransId="{2710E95D-12BA-41BB-932A-0B0A30C286B7}"/>
    <dgm:cxn modelId="{21E11F9E-B63A-46FD-A8DD-ED35AA640384}" type="presOf" srcId="{2B522C4B-4EB5-4F34-BA3E-360D6BA7C484}" destId="{1563B50E-7BAF-4621-9350-087FB1ED03A2}" srcOrd="0" destOrd="0" presId="urn:microsoft.com/office/officeart/2005/8/layout/list1"/>
    <dgm:cxn modelId="{133F25D6-4395-4F26-8DB9-5FA626812220}" type="presOf" srcId="{E46C8DBE-1AA4-40F9-9F14-C3A4CFBD2FCA}" destId="{392D9826-2CB1-4FC3-BFF7-17130EA13C40}" srcOrd="0" destOrd="0" presId="urn:microsoft.com/office/officeart/2005/8/layout/list1"/>
    <dgm:cxn modelId="{1698AFE5-6B61-4CE7-BAEB-E901EC543873}" type="presOf" srcId="{4A85106A-C0C3-4CF1-B408-71034867D4F2}" destId="{66CFAB9F-C21C-451B-B02D-212650F8DE59}" srcOrd="0" destOrd="0" presId="urn:microsoft.com/office/officeart/2005/8/layout/list1"/>
    <dgm:cxn modelId="{77E6ABE9-E699-49F3-B954-8FA3A38B0894}" type="presParOf" srcId="{66CFAB9F-C21C-451B-B02D-212650F8DE59}" destId="{0638AE73-CAB6-4C5F-B638-6A877223E7B8}" srcOrd="0" destOrd="0" presId="urn:microsoft.com/office/officeart/2005/8/layout/list1"/>
    <dgm:cxn modelId="{3C1FABA5-6D53-4947-B0EB-CA4FFD1C1A37}" type="presParOf" srcId="{0638AE73-CAB6-4C5F-B638-6A877223E7B8}" destId="{3BB1782C-B95F-4825-A14C-26CADDDFBB97}" srcOrd="0" destOrd="0" presId="urn:microsoft.com/office/officeart/2005/8/layout/list1"/>
    <dgm:cxn modelId="{0ECE12E2-0EEE-4CCD-873E-F5F0D4C49A6A}" type="presParOf" srcId="{0638AE73-CAB6-4C5F-B638-6A877223E7B8}" destId="{B945BCCD-53CE-4F05-AC29-DCE7AF00CA25}" srcOrd="1" destOrd="0" presId="urn:microsoft.com/office/officeart/2005/8/layout/list1"/>
    <dgm:cxn modelId="{506E8DBA-DF4C-4A61-B8D8-19E6B2CC1F60}" type="presParOf" srcId="{66CFAB9F-C21C-451B-B02D-212650F8DE59}" destId="{7C98615A-16C9-4644-B30A-60EB69C2CA28}" srcOrd="1" destOrd="0" presId="urn:microsoft.com/office/officeart/2005/8/layout/list1"/>
    <dgm:cxn modelId="{D4973361-78DF-44B0-88B2-ABFCBD281EE6}" type="presParOf" srcId="{66CFAB9F-C21C-451B-B02D-212650F8DE59}" destId="{C439F508-9887-4FA2-B604-A995FC4CA90A}" srcOrd="2" destOrd="0" presId="urn:microsoft.com/office/officeart/2005/8/layout/list1"/>
    <dgm:cxn modelId="{629047BB-0CFE-401F-ABD1-9CA5A551408C}" type="presParOf" srcId="{66CFAB9F-C21C-451B-B02D-212650F8DE59}" destId="{87C876CF-8B96-4A45-83C8-CBF753A07D3E}" srcOrd="3" destOrd="0" presId="urn:microsoft.com/office/officeart/2005/8/layout/list1"/>
    <dgm:cxn modelId="{3D9AD5B3-0B36-4FD6-9975-8C247E0F555D}" type="presParOf" srcId="{66CFAB9F-C21C-451B-B02D-212650F8DE59}" destId="{D04478B3-9C7E-42AB-9A04-71B6A66851ED}" srcOrd="4" destOrd="0" presId="urn:microsoft.com/office/officeart/2005/8/layout/list1"/>
    <dgm:cxn modelId="{716EF707-1884-4122-BB0F-6088E1C6D84C}" type="presParOf" srcId="{D04478B3-9C7E-42AB-9A04-71B6A66851ED}" destId="{392D9826-2CB1-4FC3-BFF7-17130EA13C40}" srcOrd="0" destOrd="0" presId="urn:microsoft.com/office/officeart/2005/8/layout/list1"/>
    <dgm:cxn modelId="{1A30C4B9-929F-4AA9-8675-68C884C3EEA9}" type="presParOf" srcId="{D04478B3-9C7E-42AB-9A04-71B6A66851ED}" destId="{EAAD2F16-BEEF-4EDA-B988-BA134C659522}" srcOrd="1" destOrd="0" presId="urn:microsoft.com/office/officeart/2005/8/layout/list1"/>
    <dgm:cxn modelId="{1602C2ED-8CD7-4021-8D3E-B0AF62F876E6}" type="presParOf" srcId="{66CFAB9F-C21C-451B-B02D-212650F8DE59}" destId="{FD9733EC-748D-4C26-8FDA-12669D2062F0}" srcOrd="5" destOrd="0" presId="urn:microsoft.com/office/officeart/2005/8/layout/list1"/>
    <dgm:cxn modelId="{0B940BB0-56A2-456C-ADF1-DCF3CF1930B3}" type="presParOf" srcId="{66CFAB9F-C21C-451B-B02D-212650F8DE59}" destId="{CBFD449F-CD4D-46F7-9B4F-D9AA2B98EBE4}" srcOrd="6" destOrd="0" presId="urn:microsoft.com/office/officeart/2005/8/layout/list1"/>
    <dgm:cxn modelId="{F55E78A0-C5B7-4F59-A521-762E676701A0}" type="presParOf" srcId="{66CFAB9F-C21C-451B-B02D-212650F8DE59}" destId="{7B2D3903-AEBE-419F-A4A6-73B3A422FCEA}" srcOrd="7" destOrd="0" presId="urn:microsoft.com/office/officeart/2005/8/layout/list1"/>
    <dgm:cxn modelId="{EDA92D54-F5DE-42CB-9A1E-6C611080C5C4}" type="presParOf" srcId="{66CFAB9F-C21C-451B-B02D-212650F8DE59}" destId="{76ABB34D-1579-4DA2-B1A5-E5A4E5435F51}" srcOrd="8" destOrd="0" presId="urn:microsoft.com/office/officeart/2005/8/layout/list1"/>
    <dgm:cxn modelId="{0D18CBD8-66B6-41DC-A7B7-8BDC8E9EEB05}" type="presParOf" srcId="{76ABB34D-1579-4DA2-B1A5-E5A4E5435F51}" destId="{1563B50E-7BAF-4621-9350-087FB1ED03A2}" srcOrd="0" destOrd="0" presId="urn:microsoft.com/office/officeart/2005/8/layout/list1"/>
    <dgm:cxn modelId="{23B82B78-F317-438A-9055-E8F721C2FC8B}" type="presParOf" srcId="{76ABB34D-1579-4DA2-B1A5-E5A4E5435F51}" destId="{E5096F16-E031-4E71-9E44-FD18C19AAFC1}" srcOrd="1" destOrd="0" presId="urn:microsoft.com/office/officeart/2005/8/layout/list1"/>
    <dgm:cxn modelId="{6B4BE250-04CA-4A6A-A5DC-4A36FA10521D}" type="presParOf" srcId="{66CFAB9F-C21C-451B-B02D-212650F8DE59}" destId="{8281B07B-3657-47EC-B8D8-17516AB82FC7}" srcOrd="9" destOrd="0" presId="urn:microsoft.com/office/officeart/2005/8/layout/list1"/>
    <dgm:cxn modelId="{350A1C87-7CF2-4064-82EB-349B49FD1620}" type="presParOf" srcId="{66CFAB9F-C21C-451B-B02D-212650F8DE59}" destId="{02A19D8B-DC5A-4F0F-A489-DCFE961B0A2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9F508-9887-4FA2-B604-A995FC4CA90A}">
      <dsp:nvSpPr>
        <dsp:cNvPr id="0" name=""/>
        <dsp:cNvSpPr/>
      </dsp:nvSpPr>
      <dsp:spPr>
        <a:xfrm>
          <a:off x="0" y="347432"/>
          <a:ext cx="503391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945BCCD-53CE-4F05-AC29-DCE7AF00CA25}">
      <dsp:nvSpPr>
        <dsp:cNvPr id="0" name=""/>
        <dsp:cNvSpPr/>
      </dsp:nvSpPr>
      <dsp:spPr>
        <a:xfrm>
          <a:off x="251695" y="52232"/>
          <a:ext cx="3523740" cy="59040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189" tIns="0" rIns="133189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badi Extra Light" panose="020B0204020104020204" pitchFamily="34" charset="0"/>
            </a:rPr>
            <a:t>Management </a:t>
          </a:r>
        </a:p>
      </dsp:txBody>
      <dsp:txXfrm>
        <a:off x="280516" y="81053"/>
        <a:ext cx="3466098" cy="532758"/>
      </dsp:txXfrm>
    </dsp:sp>
    <dsp:sp modelId="{CBFD449F-CD4D-46F7-9B4F-D9AA2B98EBE4}">
      <dsp:nvSpPr>
        <dsp:cNvPr id="0" name=""/>
        <dsp:cNvSpPr/>
      </dsp:nvSpPr>
      <dsp:spPr>
        <a:xfrm>
          <a:off x="0" y="1254632"/>
          <a:ext cx="503391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AD2F16-BEEF-4EDA-B988-BA134C659522}">
      <dsp:nvSpPr>
        <dsp:cNvPr id="0" name=""/>
        <dsp:cNvSpPr/>
      </dsp:nvSpPr>
      <dsp:spPr>
        <a:xfrm>
          <a:off x="251695" y="959432"/>
          <a:ext cx="3523740" cy="59040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189" tIns="0" rIns="133189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Abadi Extra Light" panose="020B0204020104020204" pitchFamily="34" charset="0"/>
              <a:ea typeface="+mn-ea"/>
              <a:cs typeface="+mn-cs"/>
            </a:rPr>
            <a:t>Employees</a:t>
          </a:r>
          <a:r>
            <a:rPr lang="en-US" sz="2300" kern="1200"/>
            <a:t> </a:t>
          </a:r>
          <a:endParaRPr lang="en-US" sz="2300" kern="1200" dirty="0"/>
        </a:p>
      </dsp:txBody>
      <dsp:txXfrm>
        <a:off x="280516" y="988253"/>
        <a:ext cx="3466098" cy="532758"/>
      </dsp:txXfrm>
    </dsp:sp>
    <dsp:sp modelId="{02A19D8B-DC5A-4F0F-A489-DCFE961B0A23}">
      <dsp:nvSpPr>
        <dsp:cNvPr id="0" name=""/>
        <dsp:cNvSpPr/>
      </dsp:nvSpPr>
      <dsp:spPr>
        <a:xfrm>
          <a:off x="0" y="2161832"/>
          <a:ext cx="503391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5096F16-E031-4E71-9E44-FD18C19AAFC1}">
      <dsp:nvSpPr>
        <dsp:cNvPr id="0" name=""/>
        <dsp:cNvSpPr/>
      </dsp:nvSpPr>
      <dsp:spPr>
        <a:xfrm>
          <a:off x="251695" y="1866632"/>
          <a:ext cx="3523740" cy="59040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189" tIns="0" rIns="133189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Abadi Extra Light" panose="020B0204020104020204" pitchFamily="34" charset="0"/>
              <a:ea typeface="+mn-ea"/>
              <a:cs typeface="+mn-cs"/>
            </a:rPr>
            <a:t>Tourists</a:t>
          </a:r>
          <a:r>
            <a:rPr lang="en-US" sz="2300" kern="1200"/>
            <a:t> </a:t>
          </a:r>
          <a:endParaRPr lang="en-US" sz="2300" kern="1200" dirty="0"/>
        </a:p>
      </dsp:txBody>
      <dsp:txXfrm>
        <a:off x="280516" y="1895453"/>
        <a:ext cx="346609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CCBB-6D8C-40CC-AFF2-5F58D3242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5CD0-5EA4-4958-B6BE-EA89CEE5F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6F965-2FC4-4414-9704-E832A26C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5C96-1273-478E-9F6B-9B64D54F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9CAA9-2171-40E2-95B4-E0E63789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4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6216-0E63-4F97-8C02-8B356CE9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D7EAC-A56F-4631-A54A-ACB1F77E2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EF5E-9F50-4546-86C0-35387573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C5BAB-BF2B-499E-9988-3CF1F8BC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89D4-BBF5-45F1-A825-5CA99D0F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8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FB813-0DCC-4845-8E46-CF3F3FBBD2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58611-F9F2-4C2A-8E97-CD8A9F59E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CF205-8A83-40D9-867A-AF884936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DA70-B5F1-4C2D-AABE-69376B27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83D9D-90E5-4508-B6A8-67FCA7F8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2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C019-AA58-4C9D-8203-68FC886E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7046-404D-4207-94AF-104916805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B10D9-FF99-4A98-A5D1-BAA55F70A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474A7-AA68-481C-95DA-BFA741A0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3CACE-9850-4B6A-BA6A-62582339A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2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68D4E-61FB-4854-AB05-5A529BF6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ABD3F-F10D-4793-A14F-47055B986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015ED-7710-4942-96F3-E81B0180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A7A43-7124-4541-9A86-90DDCDA3F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07D19-88D6-4896-A21F-EC2101A3B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70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020C-3876-420A-BD4C-6C1D0D39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728D-F45E-4522-AFDD-8F26D3ABF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DD528-521C-4E7E-92F1-4CBD712DD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7E1AD-9DA0-49D1-ACB8-1DD0ACA52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E1C74-04AD-4F91-A452-1E3875A4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4F310-47B3-404F-AC33-31312F2F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0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24307-707C-4C08-A842-4C489747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AF1AB-D467-4101-A5A3-8509D0B17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B379F-F854-41EE-B33C-EEE2C9F38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18E89-FC50-480A-A673-50BA00D25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EA56B-9AD9-422E-96A6-3A48C726F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D6011-C335-4E73-8F35-54AC77233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57784-1A29-49B9-873C-835FD6677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316C9-590B-4CA8-8126-2A026C6D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1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F02E3-FB12-4660-A961-6A821DB0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0B54F-99C4-440E-995F-618C8F74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970A2-2599-49E5-9639-C982BDDA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8BC07-795C-46F9-9230-C70607D1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3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0FD99B-F5B6-4CB9-BFC8-314BCC48A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7DE57-42BB-4214-95CB-91BC36C5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8816D-3833-4543-9483-EC8FDBAE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4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6C511-F469-4FF9-BD8D-902A440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440CD-F290-4147-9FED-08DC37E7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2FD44-EA53-4158-8490-6E0217049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A33C9-CD3A-48F4-9E7A-64B1C3D0E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DE45D-8E43-4668-A5A5-8A4B5D68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4C91E-2DFD-43EA-9D66-A32AAD0F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C6A2-B25A-47E2-823F-EA9A9CE8B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07F569-DAD2-45B1-A923-C9887A259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6CD11-E074-4FB2-B0E0-B724E0D63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81464-1F0F-4E53-9E59-27E612E8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64B162-CEC8-4FCF-A5D5-BDC4518B0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30C26-59E4-4CE9-9238-C3F7F25D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4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B4AF9-DC9E-4DB7-A04F-755BF0357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77FCC-BAF3-4E26-B5DD-F1363C7F4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FC7FB-8CB1-4F0C-B6B8-505FB9EAD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FD899-408E-4367-B6D8-E7D8ACC67400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164C3-7926-44D1-A34B-E1744B35C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0FE22-397E-4174-BD16-D5FC8DF17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CEE1D-4BA3-40C1-862E-BF9A4708EB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1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ED5AB1B-7BD2-4815-B757-D317A1E97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6" b="25177"/>
          <a:stretch/>
        </p:blipFill>
        <p:spPr>
          <a:xfrm>
            <a:off x="-1" y="-47615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76996-184B-4BD1-8456-F5697BE5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7" y="4464713"/>
            <a:ext cx="6738802" cy="1509931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Art of tourism organization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2140B3D-2C2C-4C5C-907C-347BE7810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24" y="3839491"/>
            <a:ext cx="2823109" cy="27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2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DD16EDF-AAF2-42C8-8388-5C0385BB1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D5088CC-C04A-4CD6-AAC6-EF78E0F4E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4415" y="3239986"/>
            <a:ext cx="6017172" cy="26198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3">
                    <a:lumMod val="50000"/>
                  </a:schemeClr>
                </a:solidFill>
                <a:latin typeface="Abadi Extra Light" panose="020B0204020104020204" pitchFamily="34" charset="0"/>
              </a:rPr>
              <a:t>Use case 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chemeClr val="accent3">
                    <a:lumMod val="50000"/>
                  </a:schemeClr>
                </a:solidFill>
                <a:latin typeface="Abadi Extra Light" panose="020B0204020104020204" pitchFamily="34" charset="0"/>
              </a:rPr>
              <a:t>diagrams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064494-825D-472D-8C91-8D1453BE3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06" y="1233767"/>
            <a:ext cx="2128709" cy="20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882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A7EA93-58DD-454C-B2A7-37B372F1A6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80B93-2232-4739-9F22-7D992F9F0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6" y="1065862"/>
            <a:ext cx="3833859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Management use case diagram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5DBB9D7-9FE7-4E19-B481-26AC68E4DB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 r="19222"/>
          <a:stretch/>
        </p:blipFill>
        <p:spPr bwMode="auto">
          <a:xfrm>
            <a:off x="5087891" y="859321"/>
            <a:ext cx="6316704" cy="5139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2068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3030E0-1ECB-48BC-BF12-D8ABAC04C1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F62290-3519-44A8-A83E-7270D044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Employee use case diagram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C7034D2-9043-4F0C-B81E-CD7D4E657A6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"/>
          <a:stretch/>
        </p:blipFill>
        <p:spPr bwMode="auto">
          <a:xfrm>
            <a:off x="5155381" y="1065862"/>
            <a:ext cx="6300020" cy="4698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2008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59D158-A606-431B-870E-D8181137EE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A5410E-0205-4C7D-86F1-B0DFA934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13" y="1065862"/>
            <a:ext cx="3859256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Tourist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use case diagram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892654-4CC0-4B65-966E-3B10A0F98BF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" r="5185"/>
          <a:stretch/>
        </p:blipFill>
        <p:spPr bwMode="auto">
          <a:xfrm>
            <a:off x="5109484" y="1065862"/>
            <a:ext cx="6375400" cy="480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3802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24046D8-4AF2-4D4B-8427-CD39A601F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6E110C-D12E-49E2-AD85-4959A86D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49" y="3031300"/>
            <a:ext cx="4593021" cy="26198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3">
                    <a:lumMod val="50000"/>
                  </a:schemeClr>
                </a:solidFill>
                <a:latin typeface="Abadi Extra Light" panose="020B0204020104020204" pitchFamily="34" charset="0"/>
              </a:rPr>
              <a:t> User interfaces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27FA69-3A4C-4791-9BBD-957DE092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406" y="1233767"/>
            <a:ext cx="2128709" cy="20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00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CE66465-C3D7-40F8-9E7F-1A4FE1262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6DFEF-6B85-4918-A640-221655AD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4" y="1065862"/>
            <a:ext cx="3480801" cy="472627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Log in interface </a:t>
            </a:r>
            <a:b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(input interface)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65B230-F6BE-4D46-AF72-E68ABC900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r="7985"/>
          <a:stretch/>
        </p:blipFill>
        <p:spPr>
          <a:xfrm>
            <a:off x="5345309" y="919011"/>
            <a:ext cx="6102517" cy="5019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98550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96962BD-C43D-4276-B122-BECA5FD5C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D7326-48FA-4B8B-86A8-B14D66865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31" y="1084912"/>
            <a:ext cx="3696464" cy="472627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Booking  interface </a:t>
            </a:r>
            <a:b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(input interface)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89730B-ADB5-47C8-88B3-37117CB09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46" y="1115594"/>
            <a:ext cx="6817059" cy="4626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6087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1C38361-AE67-4CB1-B32C-8F37AC689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D7B8B4-3809-44FC-89C2-272AF273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02" y="1065862"/>
            <a:ext cx="3968109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Explore interface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(Output interface)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129268-2B33-4B09-9FAC-44D53916F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492" y="985051"/>
            <a:ext cx="7179252" cy="4887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7805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AB3BF3A-A2CA-4331-8AC8-0ED87A48E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A0BFC-BB7B-476A-98D4-F3758B2C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8" y="1065862"/>
            <a:ext cx="3982692" cy="472627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View trip interface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(output interface)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3AA62-1E9C-436C-B125-37EB913D8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51" y="1155231"/>
            <a:ext cx="6662881" cy="45475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7786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7AF26A-6A51-470D-A3D6-F48B736B2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AAA7C-DB05-491F-A32F-842F9C5DA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58" y="1065862"/>
            <a:ext cx="3988802" cy="472627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Payment interface</a:t>
            </a:r>
            <a:b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(input interface)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E18700-F92C-4F7B-B3BF-8326E34E8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97" y="1125643"/>
            <a:ext cx="6962818" cy="4726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1373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24046D8-4AF2-4D4B-8427-CD39A601F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86E110C-D12E-49E2-AD85-4959A86D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97" y="3145600"/>
            <a:ext cx="4593021" cy="26198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3">
                    <a:lumMod val="50000"/>
                  </a:schemeClr>
                </a:solidFill>
                <a:latin typeface="Abadi Extra Light" panose="020B0204020104020204" pitchFamily="34" charset="0"/>
              </a:rPr>
              <a:t>Introduction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27FA69-3A4C-4791-9BBD-957DE092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4" y="1438422"/>
            <a:ext cx="2376769" cy="232395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A2E1D0B-0C14-48A5-966E-7EBF55D47968}"/>
              </a:ext>
            </a:extLst>
          </p:cNvPr>
          <p:cNvCxnSpPr/>
          <p:nvPr/>
        </p:nvCxnSpPr>
        <p:spPr>
          <a:xfrm>
            <a:off x="1213949" y="3876675"/>
            <a:ext cx="226267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مستطيل 4">
            <a:extLst>
              <a:ext uri="{FF2B5EF4-FFF2-40B4-BE49-F238E27FC236}">
                <a16:creationId xmlns:a16="http://schemas.microsoft.com/office/drawing/2014/main" id="{50A408A1-E393-4157-AE9D-63DA145363A5}"/>
              </a:ext>
            </a:extLst>
          </p:cNvPr>
          <p:cNvSpPr/>
          <p:nvPr/>
        </p:nvSpPr>
        <p:spPr>
          <a:xfrm>
            <a:off x="4553727" y="2385447"/>
            <a:ext cx="7354763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rPr>
              <a:t>Art of tourism company was established in 1997 the owner of the company decided to develop the company from booking travel through offices to a website and cooperate with the system analysis company to help it .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endParaRPr lang="ar-SA" sz="2800" cap="none" spc="0" dirty="0">
              <a:ln w="1905"/>
              <a:solidFill>
                <a:schemeClr val="accent6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14921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F2EA03E-E55D-4C8F-B4F2-2990DA3EC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402931-C920-41D8-91A6-69D7D26D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1" y="1065862"/>
            <a:ext cx="4316412" cy="472627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Print information about </a:t>
            </a:r>
            <a:r>
              <a:rPr lang="en-US" dirty="0"/>
              <a:t>reservation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(Output interface)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163FC7-7EA7-446D-B309-A25827497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58" y="1148142"/>
            <a:ext cx="6821299" cy="4643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718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74DA00A-2DB0-4573-8816-ABFCEE1F9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6264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4A30F5-4361-4FF4-94DD-A918B44F5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6" y="964489"/>
            <a:ext cx="6720002" cy="3239211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400" b="1" dirty="0">
                <a:latin typeface="Abadi Extra Light" panose="020B0204020104020204" pitchFamily="34" charset="0"/>
              </a:rPr>
              <a:t>Supervisor Dr. </a:t>
            </a:r>
            <a:r>
              <a:rPr lang="en-US" sz="2400" b="1" dirty="0" err="1">
                <a:latin typeface="Abadi Extra Light" panose="020B0204020104020204" pitchFamily="34" charset="0"/>
              </a:rPr>
              <a:t>Areej</a:t>
            </a:r>
            <a:r>
              <a:rPr lang="en-US" sz="2400" b="1" dirty="0">
                <a:latin typeface="Abadi Extra Light" panose="020B0204020104020204" pitchFamily="34" charset="0"/>
              </a:rPr>
              <a:t> </a:t>
            </a:r>
            <a:r>
              <a:rPr lang="en-US" sz="2400" b="1" dirty="0" err="1">
                <a:latin typeface="Abadi Extra Light" panose="020B0204020104020204" pitchFamily="34" charset="0"/>
              </a:rPr>
              <a:t>Alfraih</a:t>
            </a:r>
            <a:br>
              <a:rPr lang="en-US" sz="2400" dirty="0">
                <a:latin typeface="Abadi Extra Light" panose="020B0204020104020204" pitchFamily="34" charset="0"/>
              </a:rPr>
            </a:br>
            <a:r>
              <a:rPr lang="en-US" sz="2400" dirty="0">
                <a:latin typeface="Abadi Extra Light" panose="020B0204020104020204" pitchFamily="34" charset="0"/>
              </a:rPr>
              <a:t> </a:t>
            </a:r>
            <a:br>
              <a:rPr lang="en-US" sz="2400" dirty="0">
                <a:latin typeface="Abadi Extra Light" panose="020B0204020104020204" pitchFamily="34" charset="0"/>
              </a:rPr>
            </a:br>
            <a:r>
              <a:rPr lang="en-US" sz="2000" b="1" dirty="0">
                <a:latin typeface="Abadi Extra Light" panose="020B0204020104020204" pitchFamily="34" charset="0"/>
              </a:rPr>
              <a:t>this project prepared by </a:t>
            </a:r>
            <a:br>
              <a:rPr lang="en-US" sz="2000" b="1" dirty="0">
                <a:latin typeface="Abadi Extra Light" panose="020B0204020104020204" pitchFamily="34" charset="0"/>
              </a:rPr>
            </a:br>
            <a:br>
              <a:rPr lang="en-US" sz="2000" dirty="0">
                <a:latin typeface="Abadi Extra Light" panose="020B0204020104020204" pitchFamily="34" charset="0"/>
              </a:rPr>
            </a:br>
            <a:r>
              <a:rPr lang="en-US" sz="2000" dirty="0" err="1">
                <a:latin typeface="Abadi Extra Light" panose="020B0204020104020204" pitchFamily="34" charset="0"/>
              </a:rPr>
              <a:t>Shoug</a:t>
            </a:r>
            <a:r>
              <a:rPr lang="en-US" sz="2000" dirty="0"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latin typeface="Abadi Extra Light" panose="020B0204020104020204" pitchFamily="34" charset="0"/>
              </a:rPr>
              <a:t>mohammed</a:t>
            </a:r>
            <a:r>
              <a:rPr lang="en-US" sz="2000" dirty="0">
                <a:latin typeface="Abadi Extra Light" panose="020B0204020104020204" pitchFamily="34" charset="0"/>
              </a:rPr>
              <a:t> </a:t>
            </a:r>
            <a:r>
              <a:rPr lang="en-US" sz="2000" dirty="0" err="1">
                <a:latin typeface="Abadi Extra Light" panose="020B0204020104020204" pitchFamily="34" charset="0"/>
              </a:rPr>
              <a:t>Alwethnani</a:t>
            </a:r>
            <a:r>
              <a:rPr lang="en-US" sz="2000" dirty="0">
                <a:latin typeface="Abadi Extra Light" panose="020B0204020104020204" pitchFamily="34" charset="0"/>
              </a:rPr>
              <a:t>                  group 1</a:t>
            </a:r>
            <a:br>
              <a:rPr lang="en-US" sz="2000" dirty="0">
                <a:latin typeface="Abadi Extra Light" panose="020B0204020104020204" pitchFamily="34" charset="0"/>
              </a:rPr>
            </a:br>
            <a:r>
              <a:rPr lang="en-US" sz="2000" dirty="0">
                <a:latin typeface="Abadi Extra Light" panose="020B0204020104020204" pitchFamily="34" charset="0"/>
              </a:rPr>
              <a:t>Anoud Yahya Alghamdi                             group 2</a:t>
            </a:r>
            <a:br>
              <a:rPr lang="en-US" sz="2000" dirty="0">
                <a:latin typeface="Abadi Extra Light" panose="020B0204020104020204" pitchFamily="34" charset="0"/>
              </a:rPr>
            </a:br>
            <a:r>
              <a:rPr lang="en-US" sz="2000" dirty="0">
                <a:latin typeface="Abadi Extra Light" panose="020B0204020104020204" pitchFamily="34" charset="0"/>
              </a:rPr>
              <a:t>Sarah bander </a:t>
            </a:r>
            <a:r>
              <a:rPr lang="en-US" sz="2000" dirty="0" err="1">
                <a:latin typeface="Abadi Extra Light" panose="020B0204020104020204" pitchFamily="34" charset="0"/>
              </a:rPr>
              <a:t>Aldahas</a:t>
            </a:r>
            <a:r>
              <a:rPr lang="en-US" sz="2000" dirty="0">
                <a:latin typeface="Abadi Extra Light" panose="020B0204020104020204" pitchFamily="34" charset="0"/>
              </a:rPr>
              <a:t>                              group 2</a:t>
            </a:r>
            <a:br>
              <a:rPr lang="en-US" sz="2000" dirty="0">
                <a:latin typeface="Abadi Extra Light" panose="020B0204020104020204" pitchFamily="34" charset="0"/>
              </a:rPr>
            </a:br>
            <a:r>
              <a:rPr lang="en-US" sz="2000" dirty="0">
                <a:latin typeface="Abadi Extra Light" panose="020B0204020104020204" pitchFamily="34" charset="0"/>
              </a:rPr>
              <a:t>Khadija </a:t>
            </a:r>
            <a:r>
              <a:rPr lang="en-US" sz="2000" dirty="0" err="1">
                <a:latin typeface="Abadi Extra Light" panose="020B0204020104020204" pitchFamily="34" charset="0"/>
              </a:rPr>
              <a:t>abdullrahman</a:t>
            </a:r>
            <a:r>
              <a:rPr lang="en-US" sz="2000" dirty="0">
                <a:latin typeface="Abadi Extra Light" panose="020B0204020104020204" pitchFamily="34" charset="0"/>
              </a:rPr>
              <a:t> Bahshwan               group 2</a:t>
            </a:r>
            <a:br>
              <a:rPr lang="en-US" sz="2000" dirty="0">
                <a:latin typeface="Abadi Extra Light" panose="020B0204020104020204" pitchFamily="34" charset="0"/>
              </a:rPr>
            </a:br>
            <a:r>
              <a:rPr lang="en-US" sz="2000" dirty="0">
                <a:latin typeface="Abadi Extra Light" panose="020B0204020104020204" pitchFamily="34" charset="0"/>
              </a:rPr>
              <a:t>Tahani </a:t>
            </a:r>
            <a:r>
              <a:rPr lang="en-US" sz="2000" dirty="0" err="1">
                <a:latin typeface="Abadi Extra Light" panose="020B0204020104020204" pitchFamily="34" charset="0"/>
              </a:rPr>
              <a:t>sulaiman</a:t>
            </a:r>
            <a:r>
              <a:rPr lang="en-US" sz="2000" dirty="0">
                <a:latin typeface="Abadi Extra Light" panose="020B0204020104020204" pitchFamily="34" charset="0"/>
              </a:rPr>
              <a:t> Al-</a:t>
            </a:r>
            <a:r>
              <a:rPr lang="en-US" sz="2000" dirty="0" err="1">
                <a:latin typeface="Abadi Extra Light" panose="020B0204020104020204" pitchFamily="34" charset="0"/>
              </a:rPr>
              <a:t>luhaibi</a:t>
            </a:r>
            <a:r>
              <a:rPr lang="en-US" sz="2000" dirty="0">
                <a:latin typeface="Abadi Extra Light" panose="020B0204020104020204" pitchFamily="34" charset="0"/>
              </a:rPr>
              <a:t>                         group 3</a:t>
            </a:r>
            <a:br>
              <a:rPr lang="en-US" sz="2400" dirty="0">
                <a:latin typeface="Abadi Extra Light" panose="020B0204020104020204" pitchFamily="34" charset="0"/>
              </a:rPr>
            </a:br>
            <a:endParaRPr lang="en-US" sz="2400" dirty="0">
              <a:latin typeface="Abadi Extra Light" panose="020B0204020104020204" pitchFamily="34" charset="0"/>
            </a:endParaRP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6A66F-86C5-44B5-935F-CCB3E9512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3" r="5057" b="-2"/>
          <a:stretch/>
        </p:blipFill>
        <p:spPr>
          <a:xfrm>
            <a:off x="7592285" y="1078063"/>
            <a:ext cx="4599715" cy="5293104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96A2C-B680-44C4-99C2-2EEBDDDAEE83}"/>
              </a:ext>
            </a:extLst>
          </p:cNvPr>
          <p:cNvSpPr txBox="1">
            <a:spLocks/>
          </p:cNvSpPr>
          <p:nvPr/>
        </p:nvSpPr>
        <p:spPr>
          <a:xfrm>
            <a:off x="259890" y="4203700"/>
            <a:ext cx="6306454" cy="11826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First semester of 2018</a:t>
            </a:r>
          </a:p>
          <a:p>
            <a:pPr algn="ctr"/>
            <a:endParaRPr lang="en-US" sz="32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31163520-6078-4CF5-9F58-0B10C36B2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3761" b="110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0141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6F2DF679-15AD-4EBA-9F38-4EC103E89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162357"/>
              </p:ext>
            </p:extLst>
          </p:nvPr>
        </p:nvGraphicFramePr>
        <p:xfrm>
          <a:off x="779745" y="2575829"/>
          <a:ext cx="5033915" cy="2718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مستطيل 4">
            <a:extLst>
              <a:ext uri="{FF2B5EF4-FFF2-40B4-BE49-F238E27FC236}">
                <a16:creationId xmlns:a16="http://schemas.microsoft.com/office/drawing/2014/main" id="{E9C65779-F0FC-4F5D-AB30-31D7C302B2D3}"/>
              </a:ext>
            </a:extLst>
          </p:cNvPr>
          <p:cNvSpPr/>
          <p:nvPr/>
        </p:nvSpPr>
        <p:spPr>
          <a:xfrm>
            <a:off x="104684" y="959942"/>
            <a:ext cx="589185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Our company consists of three subsystem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5A3BFD-629A-42A5-8875-FF4108F9B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934" y="1082638"/>
            <a:ext cx="3179977" cy="3109311"/>
          </a:xfrm>
          <a:prstGeom prst="rect">
            <a:avLst/>
          </a:prstGeom>
        </p:spPr>
      </p:pic>
      <p:sp>
        <p:nvSpPr>
          <p:cNvPr id="21" name="مستطيل 9">
            <a:extLst>
              <a:ext uri="{FF2B5EF4-FFF2-40B4-BE49-F238E27FC236}">
                <a16:creationId xmlns:a16="http://schemas.microsoft.com/office/drawing/2014/main" id="{F855DF73-A779-4D13-B852-7723F97A02D2}"/>
              </a:ext>
            </a:extLst>
          </p:cNvPr>
          <p:cNvSpPr/>
          <p:nvPr/>
        </p:nvSpPr>
        <p:spPr>
          <a:xfrm>
            <a:off x="395721" y="5875892"/>
            <a:ext cx="60599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6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badi Extra Light" panose="020B0204020104020204" pitchFamily="34" charset="0"/>
              </a:rPr>
              <a:t>user categories: management, employee, tourists</a:t>
            </a:r>
            <a:endParaRPr lang="ar-SA" sz="2400" b="1" cap="none" spc="0" dirty="0">
              <a:ln w="1905"/>
              <a:solidFill>
                <a:schemeClr val="accent6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5148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B5B712-864F-4169-BEFD-16DBE9F72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4" name="مستطيل 2">
            <a:extLst>
              <a:ext uri="{FF2B5EF4-FFF2-40B4-BE49-F238E27FC236}">
                <a16:creationId xmlns:a16="http://schemas.microsoft.com/office/drawing/2014/main" id="{F3026004-3DD6-4ED3-8917-06CB4A82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3" y="1052396"/>
            <a:ext cx="3313113" cy="472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functional requirements</a:t>
            </a:r>
            <a:endParaRPr lang="en-US" sz="4000" dirty="0">
              <a:solidFill>
                <a:schemeClr val="accent2"/>
              </a:solidFill>
              <a:latin typeface="Abadi Extra Light" panose="020B0204020104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F5B1A-3984-4B4E-BF7A-20A54D96B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  <a:ln>
            <a:solidFill>
              <a:schemeClr val="tx1"/>
            </a:solidFill>
            <a:prstDash val="dashDot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Abadi Extra Light" panose="020B0204020104020204" pitchFamily="34" charset="0"/>
              </a:rPr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E6900-A6D3-417C-B887-0DB68EA77733}"/>
              </a:ext>
            </a:extLst>
          </p:cNvPr>
          <p:cNvSpPr txBox="1"/>
          <p:nvPr/>
        </p:nvSpPr>
        <p:spPr>
          <a:xfrm>
            <a:off x="5448150" y="1536174"/>
            <a:ext cx="54470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Management subsystem</a:t>
            </a:r>
            <a:endParaRPr lang="en-US" sz="2000" b="1" u="sng" dirty="0">
              <a:solidFill>
                <a:schemeClr val="accent6">
                  <a:lumMod val="60000"/>
                  <a:lumOff val="40000"/>
                </a:schemeClr>
              </a:solidFill>
              <a:latin typeface="Abadi Extra Light" panose="020B0204020104020204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the system must serve managers by implementing the following functions :</a:t>
            </a:r>
          </a:p>
          <a:p>
            <a:endParaRPr lang="en-US" sz="2000" b="1" dirty="0">
              <a:solidFill>
                <a:schemeClr val="accent1">
                  <a:lumMod val="40000"/>
                  <a:lumOff val="60000"/>
                </a:schemeClr>
              </a:solidFill>
              <a:latin typeface="Abadi Extra Light" panose="020B0204020104020204" pitchFamily="34" charset="0"/>
            </a:endParaRPr>
          </a:p>
          <a:p>
            <a:r>
              <a:rPr lang="en-US" sz="2000" b="1" dirty="0">
                <a:latin typeface="Abadi Extra Light" panose="020B0204020104020204" pitchFamily="34" charset="0"/>
              </a:rPr>
              <a:t>- Put a discount on employee's salary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View payment information of a tourist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Give permission for leave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View reports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Set up a training program 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Promote an employee </a:t>
            </a:r>
            <a:endParaRPr lang="ar-SA" sz="2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349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build="p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D9EAA6-7240-454B-81E0-8B773FE51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80791-8440-4451-B193-ECE3DCF76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مستطيل 2">
            <a:extLst>
              <a:ext uri="{FF2B5EF4-FFF2-40B4-BE49-F238E27FC236}">
                <a16:creationId xmlns:a16="http://schemas.microsoft.com/office/drawing/2014/main" id="{064F745E-6ECB-4F3F-BFC3-C1A543831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5213"/>
            <a:ext cx="3313113" cy="4727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functional requirements</a:t>
            </a:r>
            <a:endParaRPr lang="en-US" sz="4000" dirty="0">
              <a:solidFill>
                <a:schemeClr val="accent2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C29863B-7691-45E4-876A-85529A9677ED}"/>
              </a:ext>
            </a:extLst>
          </p:cNvPr>
          <p:cNvSpPr txBox="1">
            <a:spLocks/>
          </p:cNvSpPr>
          <p:nvPr/>
        </p:nvSpPr>
        <p:spPr>
          <a:xfrm>
            <a:off x="5307779" y="1218262"/>
            <a:ext cx="5744685" cy="4726276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badi Extra Light" panose="020B0204020104020204" pitchFamily="34" charset="0"/>
              </a:rPr>
              <a:t>   </a:t>
            </a:r>
            <a:endParaRPr lang="en-US" sz="2000" dirty="0"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E1613-8387-4A09-B47A-CCC7332AC279}"/>
              </a:ext>
            </a:extLst>
          </p:cNvPr>
          <p:cNvSpPr txBox="1"/>
          <p:nvPr/>
        </p:nvSpPr>
        <p:spPr>
          <a:xfrm>
            <a:off x="5529200" y="1537656"/>
            <a:ext cx="544706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Employees subsystem</a:t>
            </a:r>
            <a:endParaRPr lang="en-US" sz="2000" b="1" u="sng" dirty="0">
              <a:solidFill>
                <a:schemeClr val="accent6">
                  <a:lumMod val="60000"/>
                  <a:lumOff val="40000"/>
                </a:schemeClr>
              </a:solidFill>
              <a:latin typeface="Abadi Extra Light" panose="020B0204020104020204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employees should make use of the system by doing :</a:t>
            </a:r>
          </a:p>
          <a:p>
            <a:endParaRPr lang="en-US" sz="2000" b="1" dirty="0">
              <a:solidFill>
                <a:schemeClr val="accent1">
                  <a:lumMod val="40000"/>
                  <a:lumOff val="60000"/>
                </a:schemeClr>
              </a:solidFill>
              <a:latin typeface="Abadi Extra Light" panose="020B0204020104020204" pitchFamily="34" charset="0"/>
            </a:endParaRPr>
          </a:p>
          <a:p>
            <a:pPr lvl="0"/>
            <a:r>
              <a:rPr lang="en-US" sz="2000" b="1" dirty="0">
                <a:latin typeface="Abadi Extra Light" panose="020B0204020104020204" pitchFamily="34" charset="0"/>
              </a:rPr>
              <a:t>- Register new account</a:t>
            </a:r>
          </a:p>
          <a:p>
            <a:pPr lvl="0"/>
            <a:r>
              <a:rPr lang="en-US" sz="2000" b="1" dirty="0">
                <a:latin typeface="Abadi Extra Light" panose="020B0204020104020204" pitchFamily="34" charset="0"/>
              </a:rPr>
              <a:t>- Log in </a:t>
            </a:r>
          </a:p>
          <a:p>
            <a:pPr lvl="0"/>
            <a:r>
              <a:rPr lang="en-US" sz="2000" b="1" dirty="0">
                <a:latin typeface="Abadi Extra Light" panose="020B0204020104020204" pitchFamily="34" charset="0"/>
              </a:rPr>
              <a:t>- set up a tour program</a:t>
            </a:r>
          </a:p>
          <a:p>
            <a:pPr lvl="0"/>
            <a:r>
              <a:rPr lang="en-US" sz="2000" b="1" dirty="0">
                <a:latin typeface="Abadi Extra Light" panose="020B0204020104020204" pitchFamily="34" charset="0"/>
              </a:rPr>
              <a:t>- Enroll in training program</a:t>
            </a:r>
          </a:p>
          <a:p>
            <a:pPr lvl="0"/>
            <a:r>
              <a:rPr lang="en-US" sz="2000" b="1" dirty="0">
                <a:latin typeface="Abadi Extra Light" panose="020B0204020104020204" pitchFamily="34" charset="0"/>
              </a:rPr>
              <a:t>- response to customers inquiries</a:t>
            </a:r>
          </a:p>
          <a:p>
            <a:pPr lvl="0"/>
            <a:r>
              <a:rPr lang="en-US" sz="2000" b="1" dirty="0">
                <a:latin typeface="Abadi Extra Light" panose="020B0204020104020204" pitchFamily="34" charset="0"/>
              </a:rPr>
              <a:t>- request for leave</a:t>
            </a:r>
          </a:p>
          <a:p>
            <a:pPr lvl="0"/>
            <a:r>
              <a:rPr lang="en-US" sz="2000" b="1" dirty="0">
                <a:latin typeface="Abadi Extra Light" panose="020B0204020104020204" pitchFamily="34" charset="0"/>
              </a:rPr>
              <a:t>- log out</a:t>
            </a:r>
            <a:endParaRPr lang="ar-SA" sz="2000" b="1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04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AE6955-98C1-47E5-8B6B-BC3EB3BC6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3E434-8E24-4658-91EE-D2785248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functional requirements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12B4770-3BA0-469E-9311-1A1DCA2E8BD1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5154613" y="1065213"/>
            <a:ext cx="5745162" cy="4727575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Abadi Extra Light" panose="020B0204020104020204" pitchFamily="34" charset="0"/>
              </a:rPr>
              <a:t>   </a:t>
            </a:r>
            <a:endParaRPr lang="en-US" sz="2000" dirty="0">
              <a:latin typeface="Abadi Extra Light" panose="020B02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F7A424-381B-44C7-9267-AA90EA407306}"/>
              </a:ext>
            </a:extLst>
          </p:cNvPr>
          <p:cNvSpPr txBox="1"/>
          <p:nvPr/>
        </p:nvSpPr>
        <p:spPr>
          <a:xfrm>
            <a:off x="5452711" y="1456522"/>
            <a:ext cx="54470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Tourists subsystem </a:t>
            </a:r>
          </a:p>
          <a:p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badi Extra Light" panose="020B0204020104020204" pitchFamily="34" charset="0"/>
              </a:rPr>
              <a:t>the system will be responsible for :</a:t>
            </a:r>
          </a:p>
          <a:p>
            <a:endParaRPr lang="en-US" sz="2000" b="1" dirty="0">
              <a:latin typeface="Abadi Extra Light" panose="020B0204020104020204" pitchFamily="34" charset="0"/>
            </a:endParaRPr>
          </a:p>
          <a:p>
            <a:r>
              <a:rPr lang="en-US" sz="2000" b="1" dirty="0">
                <a:latin typeface="Abadi Extra Light" panose="020B0204020104020204" pitchFamily="34" charset="0"/>
              </a:rPr>
              <a:t>- Register new account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Log in  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View trips 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Booking a trip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Pay fees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print all information about trip and reservation</a:t>
            </a:r>
          </a:p>
          <a:p>
            <a:r>
              <a:rPr lang="en-US" sz="2000" b="1" dirty="0">
                <a:latin typeface="Abadi Extra Light" panose="020B0204020104020204" pitchFamily="34" charset="0"/>
              </a:rPr>
              <a:t>- Communicate with service customer employees.</a:t>
            </a:r>
          </a:p>
          <a:p>
            <a:endParaRPr lang="en-US" sz="2000" b="1" dirty="0">
              <a:solidFill>
                <a:schemeClr val="accent1">
                  <a:lumMod val="40000"/>
                  <a:lumOff val="60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18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5AB1888-EB52-4CB2-A5D1-A46F5F80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1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E61ABF-9E38-451F-85A7-B38468C01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317" y="3095138"/>
            <a:ext cx="5114888" cy="261983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Abadi Extra Light" panose="020B0204020104020204" pitchFamily="34" charset="0"/>
              </a:rPr>
              <a:t>DFD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accent3">
                    <a:lumMod val="50000"/>
                  </a:schemeClr>
                </a:solidFill>
                <a:latin typeface="Abadi Extra Light" panose="020B0204020104020204" pitchFamily="34" charset="0"/>
              </a:rPr>
              <a:t>( Data Flow Diagram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8139D-0607-45CF-A90F-83BB2E2BF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91" y="1223888"/>
            <a:ext cx="2128709" cy="20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4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A1BBDB-C92D-4136-BA5F-8FEF547E3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709E8-C024-4A5F-B00C-40D4FE33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Context-Level diagram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319534-8B12-4B03-B260-CEF10FD3024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26463" r="42323" b="7363"/>
          <a:stretch/>
        </p:blipFill>
        <p:spPr bwMode="auto">
          <a:xfrm>
            <a:off x="5381810" y="465137"/>
            <a:ext cx="5579745" cy="5927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0880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2D65B9-2AC0-46AA-B122-A2620163B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CBA953-FE34-4DBF-A533-702D1B7B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05" y="1065862"/>
            <a:ext cx="440536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ERD</a:t>
            </a:r>
            <a:b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</a:br>
            <a:r>
              <a:rPr lang="en-US" sz="4000" b="1" dirty="0">
                <a:solidFill>
                  <a:schemeClr val="accent2"/>
                </a:solidFill>
                <a:latin typeface="Abadi Extra Light" panose="020B0204020104020204" pitchFamily="34" charset="0"/>
              </a:rPr>
              <a:t>(Entity relationship)</a:t>
            </a:r>
            <a:br>
              <a:rPr lang="ar-SA" sz="4000" b="1" cap="none" spc="0" dirty="0">
                <a:ln w="1905"/>
                <a:solidFill>
                  <a:schemeClr val="accent6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750726-51D6-4AB3-895F-942C47D2088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t="19370" r="36515" b="8857"/>
          <a:stretch/>
        </p:blipFill>
        <p:spPr bwMode="auto">
          <a:xfrm>
            <a:off x="5253719" y="660082"/>
            <a:ext cx="6337935" cy="5537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428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246</Words>
  <Application>Microsoft Office PowerPoint</Application>
  <PresentationFormat>شاشة عريضة</PresentationFormat>
  <Paragraphs>62</Paragraphs>
  <Slides>21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21</vt:i4>
      </vt:variant>
    </vt:vector>
  </HeadingPairs>
  <TitlesOfParts>
    <vt:vector size="27" baseType="lpstr">
      <vt:lpstr>Abadi Extra Light</vt:lpstr>
      <vt:lpstr>Arial</vt:lpstr>
      <vt:lpstr>Calibri</vt:lpstr>
      <vt:lpstr>Calibri Light</vt:lpstr>
      <vt:lpstr>Times New Roman</vt:lpstr>
      <vt:lpstr>Office Theme</vt:lpstr>
      <vt:lpstr>Art of tourism organization </vt:lpstr>
      <vt:lpstr>عرض تقديمي في PowerPoint</vt:lpstr>
      <vt:lpstr>عرض تقديمي في PowerPoint</vt:lpstr>
      <vt:lpstr>functional requirements</vt:lpstr>
      <vt:lpstr>functional requirements</vt:lpstr>
      <vt:lpstr>functional requirements</vt:lpstr>
      <vt:lpstr>عرض تقديمي في PowerPoint</vt:lpstr>
      <vt:lpstr>Context-Level diagram</vt:lpstr>
      <vt:lpstr>ERD (Entity relationship) </vt:lpstr>
      <vt:lpstr>عرض تقديمي في PowerPoint</vt:lpstr>
      <vt:lpstr>Management use case diagram</vt:lpstr>
      <vt:lpstr>Employee use case diagram </vt:lpstr>
      <vt:lpstr>Tourist  use case diagram</vt:lpstr>
      <vt:lpstr>عرض تقديمي في PowerPoint</vt:lpstr>
      <vt:lpstr>Log in interface  (input interface)</vt:lpstr>
      <vt:lpstr>Booking  interface  (input interface)</vt:lpstr>
      <vt:lpstr>Explore interface  (Output interface)</vt:lpstr>
      <vt:lpstr>View trip interface (output interface)</vt:lpstr>
      <vt:lpstr>Payment interface (input interface)</vt:lpstr>
      <vt:lpstr>Print information about reservation (Output interface)</vt:lpstr>
      <vt:lpstr>Supervisor Dr. Areej Alfraih   this project prepared by   Shoug mohammed Alwethnani                  group 1 Anoud Yahya Alghamdi                             group 2 Sarah bander Aldahas                              group 2 Khadija abdullrahman Bahshwan               group 2 Tahani sulaiman Al-luhaibi                         group 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of truism organization </dc:title>
  <dc:creator>kadija bahshwan</dc:creator>
  <cp:lastModifiedBy>s436003822 s436003822</cp:lastModifiedBy>
  <cp:revision>7</cp:revision>
  <dcterms:created xsi:type="dcterms:W3CDTF">2018-11-25T06:43:19Z</dcterms:created>
  <dcterms:modified xsi:type="dcterms:W3CDTF">2018-11-25T07:42:54Z</dcterms:modified>
</cp:coreProperties>
</file>